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305" r:id="rId3"/>
    <p:sldId id="307" r:id="rId4"/>
    <p:sldId id="306" r:id="rId5"/>
    <p:sldId id="308" r:id="rId6"/>
    <p:sldId id="309" r:id="rId7"/>
    <p:sldId id="310" r:id="rId8"/>
    <p:sldId id="257" r:id="rId9"/>
    <p:sldId id="311" r:id="rId10"/>
    <p:sldId id="312" r:id="rId11"/>
    <p:sldId id="313" r:id="rId12"/>
    <p:sldId id="314" r:id="rId13"/>
    <p:sldId id="315" r:id="rId14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Montserrat ExtraBold" panose="00000900000000000000" pitchFamily="2" charset="-52"/>
      <p:bold r:id="rId20"/>
      <p:boldItalic r:id="rId21"/>
    </p:embeddedFont>
    <p:embeddedFont>
      <p:font typeface="Montserrat ExtraLight" panose="00000300000000000000" pitchFamily="2" charset="-52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B9A310-B218-4592-97AE-2DEA560EE4FD}">
  <a:tblStyle styleId="{44B9A310-B218-4592-97AE-2DEA560EE4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949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925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203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57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12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73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24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95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28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4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1" r:id="rId5"/>
    <p:sldLayoutId id="214748368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7888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Распознавание и классификация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001465" y="2578328"/>
            <a:ext cx="5127750" cy="59597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отходов на изображении</a:t>
            </a:r>
            <a:endParaRPr lang="pt-BR"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Реализация</a:t>
            </a:r>
            <a:r>
              <a:rPr lang="en-US" dirty="0"/>
              <a:t>. </a:t>
            </a:r>
            <a:r>
              <a:rPr lang="ru-RU" dirty="0" err="1"/>
              <a:t>Датасет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122437-7688-6DC4-EA6D-8A54FFE9D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778" y1="23556" x2="45778" y2="23556"/>
                        <a14:foregroundMark x1="58667" y1="20444" x2="58667" y2="20444"/>
                        <a14:foregroundMark x1="34222" y1="42667" x2="34222" y2="4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910" y="806044"/>
            <a:ext cx="2143125" cy="21431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93A5A7-E2AC-EB5D-DE54-59784AC34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9" b="89716" l="7200" r="90000">
                        <a14:foregroundMark x1="11600" y1="48582" x2="11600" y2="48582"/>
                        <a14:foregroundMark x1="18000" y1="54255" x2="18000" y2="54255"/>
                        <a14:foregroundMark x1="40800" y1="53191" x2="40800" y2="53191"/>
                        <a14:foregroundMark x1="53200" y1="47518" x2="53200" y2="47518"/>
                        <a14:foregroundMark x1="59800" y1="48936" x2="59800" y2="48936"/>
                        <a14:foregroundMark x1="67600" y1="48582" x2="67600" y2="48582"/>
                        <a14:foregroundMark x1="77000" y1="54610" x2="77000" y2="546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681" y="2414792"/>
            <a:ext cx="1587582" cy="89539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563D1F-B513-746A-86B4-02E3DF9E4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247" y="1156766"/>
            <a:ext cx="2819882" cy="10891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C58CC4-8B44-B880-A9DA-424B0533F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348" y="3172940"/>
            <a:ext cx="1522247" cy="152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4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Реализация. Результаты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22F01D-A9B8-E145-29C2-4D4141208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4" y="1107959"/>
            <a:ext cx="2703925" cy="25471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BEAC5A-F65D-94F4-489D-4DC343844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313" y="1470879"/>
            <a:ext cx="2181887" cy="2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4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3606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Реализация. Результаты </a:t>
            </a:r>
            <a:r>
              <a:rPr lang="en-US" dirty="0" err="1"/>
              <a:t>Roboflow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757F0E-8D06-F826-53DE-0E8C76057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2" y="1270589"/>
            <a:ext cx="3335555" cy="23167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958D78-97DA-6269-C19C-29ADD3858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124" y="2184292"/>
            <a:ext cx="3692186" cy="25141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82A698-A453-82A3-5EE3-8257DAA534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61"/>
          <a:stretch/>
        </p:blipFill>
        <p:spPr>
          <a:xfrm>
            <a:off x="6661731" y="1386425"/>
            <a:ext cx="2107896" cy="344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Вывод: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Этот </a:t>
            </a:r>
            <a:r>
              <a:rPr lang="ru-RU" dirty="0" err="1"/>
              <a:t>датасет</a:t>
            </a:r>
            <a:r>
              <a:rPr lang="ru-RU" dirty="0"/>
              <a:t> является узкой выборкой, и не подходит для достижения цели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09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ЗАЧЕМ?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779950" y="1051899"/>
            <a:ext cx="4946400" cy="383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ru-RU" sz="1600" cap="none" dirty="0">
                <a:solidFill>
                  <a:schemeClr val="bg1"/>
                </a:solidFill>
              </a:rPr>
              <a:t>Человечество производит огромное количество не перерабатываемых отходов. Одна из причин такого положения: перед переработкой необходимо отсортировать мусор по первичному сырью и применить нужную технологию</a:t>
            </a:r>
          </a:p>
          <a:p>
            <a:pPr marL="139700" indent="0" algn="just">
              <a:buNone/>
            </a:pPr>
            <a:endParaRPr lang="ru-RU" sz="1600" dirty="0">
              <a:solidFill>
                <a:schemeClr val="bg1"/>
              </a:solidFill>
            </a:endParaRPr>
          </a:p>
          <a:p>
            <a:pPr marL="139700" indent="0" algn="just">
              <a:buNone/>
            </a:pPr>
            <a:endParaRPr lang="ru-RU" sz="1600" cap="none" dirty="0">
              <a:solidFill>
                <a:schemeClr val="bg1"/>
              </a:solidFill>
            </a:endParaRPr>
          </a:p>
          <a:p>
            <a:pPr marL="139700" indent="0" algn="just">
              <a:buNone/>
            </a:pPr>
            <a:endParaRPr lang="ru-RU" sz="1600" dirty="0">
              <a:solidFill>
                <a:schemeClr val="bg1"/>
              </a:solidFill>
            </a:endParaRPr>
          </a:p>
          <a:p>
            <a:pPr marL="139700" indent="0" algn="just">
              <a:buNone/>
            </a:pPr>
            <a:r>
              <a:rPr lang="ru-RU" sz="1600" dirty="0">
                <a:solidFill>
                  <a:schemeClr val="bg1"/>
                </a:solidFill>
              </a:rPr>
              <a:t>Автоматизация рутинной сортировки - отличное решение проблемы!</a:t>
            </a:r>
            <a:endParaRPr lang="ru-RU" sz="1600" cap="none" dirty="0">
              <a:solidFill>
                <a:schemeClr val="bg1"/>
              </a:solid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09593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Как?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На данный момент – самой популярной архитектурой для распознавания и классификации объектов на изображении является </a:t>
            </a:r>
            <a:r>
              <a:rPr lang="en-US" dirty="0"/>
              <a:t>Convolutional Neural Network (CNN).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err="1"/>
              <a:t>Сверточная</a:t>
            </a:r>
            <a:r>
              <a:rPr lang="ru-RU" dirty="0"/>
              <a:t> нейросеть получила своё имя по одной из своих особенностей: метод свертки.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7303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Свертка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779950" y="1051899"/>
            <a:ext cx="4946400" cy="383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ru-RU" sz="1600" cap="none" dirty="0">
              <a:solidFill>
                <a:schemeClr val="bg1"/>
              </a:solid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3B0375-D4C4-7B8C-F465-BB6A9C33B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75250" l="1818" r="61455">
                        <a14:foregroundMark x1="6000" y1="12750" x2="6000" y2="12750"/>
                        <a14:foregroundMark x1="4545" y1="8250" x2="4545" y2="8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50" y="835537"/>
            <a:ext cx="5354169" cy="38939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1A575F-34B7-D545-373E-39D439A8F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438" y="1493460"/>
            <a:ext cx="6030645" cy="33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Слой объединения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1106998" y="3930308"/>
            <a:ext cx="417916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ru-RU" sz="1600" cap="none" dirty="0">
                <a:solidFill>
                  <a:schemeClr val="bg1"/>
                </a:solidFill>
              </a:rPr>
              <a:t>Максимальное объединение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35671A-93A5-E142-5C3C-586252FF9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20" y="1470744"/>
            <a:ext cx="3771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1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Классификатор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1076797" y="4317125"/>
            <a:ext cx="4352705" cy="55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ru-RU" sz="1600" dirty="0">
                <a:solidFill>
                  <a:schemeClr val="bg1"/>
                </a:solidFill>
              </a:rPr>
              <a:t>Пример модели </a:t>
            </a:r>
            <a:r>
              <a:rPr lang="en-US" sz="1600" dirty="0">
                <a:solidFill>
                  <a:schemeClr val="bg1"/>
                </a:solidFill>
              </a:rPr>
              <a:t>CNN</a:t>
            </a:r>
            <a:endParaRPr lang="ru-RU" sz="1600" cap="none" dirty="0">
              <a:solidFill>
                <a:schemeClr val="bg1"/>
              </a:solid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F61CEB-0B5C-B3B6-2BDC-D7821331A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25" y="1048852"/>
            <a:ext cx="5528185" cy="32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20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DC3A4A-8AC2-7FC4-748E-6572305C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7" y="1239678"/>
            <a:ext cx="4116550" cy="30462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1C1E71-3D6A-3B24-B0A9-BFDFEB0D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33" y="1239677"/>
            <a:ext cx="5557753" cy="3039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Реализация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2A7BB3-B0CF-23D6-D41D-6E78F9CF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8" y="915725"/>
            <a:ext cx="3039901" cy="30399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2A488B-B4FF-B3DA-72FF-46446F7D6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133" y="66745"/>
            <a:ext cx="4449200" cy="28474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CCAB3C-A2EB-4CBC-34B0-B970D0ECD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20" b="89963" l="0" r="96382">
                        <a14:foregroundMark x1="40310" y1="49071" x2="40310" y2="49071"/>
                        <a14:foregroundMark x1="54264" y1="55019" x2="54264" y2="55019"/>
                        <a14:foregroundMark x1="67183" y1="54647" x2="67183" y2="54647"/>
                        <a14:foregroundMark x1="82817" y1="55019" x2="82817" y2="55019"/>
                        <a14:foregroundMark x1="93798" y1="59108" x2="93798" y2="59108"/>
                        <a14:foregroundMark x1="89406" y1="50929" x2="89406" y2="50929"/>
                        <a14:foregroundMark x1="76615" y1="59108" x2="76615" y2="59108"/>
                        <a14:foregroundMark x1="77261" y1="42379" x2="77261" y2="42379"/>
                        <a14:foregroundMark x1="71964" y1="41636" x2="71964" y2="41636"/>
                        <a14:foregroundMark x1="61757" y1="71375" x2="61757" y2="71375"/>
                        <a14:foregroundMark x1="61757" y1="46468" x2="61757" y2="46468"/>
                        <a14:foregroundMark x1="49225" y1="28996" x2="49225" y2="28996"/>
                        <a14:foregroundMark x1="49354" y1="69888" x2="49354" y2="698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6149" y="3136992"/>
            <a:ext cx="4117092" cy="143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00931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</Words>
  <Application>Microsoft Office PowerPoint</Application>
  <PresentationFormat>Экран (16:9)</PresentationFormat>
  <Paragraphs>24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Montserrat ExtraLight</vt:lpstr>
      <vt:lpstr>Montserrat</vt:lpstr>
      <vt:lpstr>Montserrat ExtraBold</vt:lpstr>
      <vt:lpstr>Arial</vt:lpstr>
      <vt:lpstr>Futuristic Background by Slidesgo</vt:lpstr>
      <vt:lpstr>Распознавание и классификация</vt:lpstr>
      <vt:lpstr>ЗАЧЕМ?</vt:lpstr>
      <vt:lpstr>Как?</vt:lpstr>
      <vt:lpstr>Свертка</vt:lpstr>
      <vt:lpstr>Слой объединения</vt:lpstr>
      <vt:lpstr>Классификатор</vt:lpstr>
      <vt:lpstr>YOLO</vt:lpstr>
      <vt:lpstr>YOLO</vt:lpstr>
      <vt:lpstr>Реализация</vt:lpstr>
      <vt:lpstr>Реализация. Датасет</vt:lpstr>
      <vt:lpstr>Реализация. Результаты</vt:lpstr>
      <vt:lpstr>Реализация. Результаты Roboflow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Распознавание и классификация</dc:title>
  <cp:lastModifiedBy>Никита Горбунов</cp:lastModifiedBy>
  <cp:revision>2</cp:revision>
  <dcterms:modified xsi:type="dcterms:W3CDTF">2022-12-22T00:20:00Z</dcterms:modified>
</cp:coreProperties>
</file>